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по </a:t>
            </a:r>
            <a:r>
              <a:rPr lang="ru-RU" sz="2800" dirty="0" smtClean="0"/>
              <a:t>управлению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76662" y="442055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en-US" dirty="0" smtClean="0"/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КЭ-403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</a:t>
            </a:r>
            <a:r>
              <a:rPr lang="en-US" dirty="0" smtClean="0"/>
              <a:t>20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</a:t>
            </a:r>
            <a:r>
              <a:rPr lang="ru-RU" sz="2400" dirty="0" smtClean="0"/>
              <a:t>задач </a:t>
            </a:r>
            <a:r>
              <a:rPr lang="ru-RU" sz="2400" dirty="0" smtClean="0"/>
              <a:t>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4" y="1389345"/>
            <a:ext cx="9391341" cy="4809324"/>
          </a:xfrm>
          <a:prstGeom prst="rect">
            <a:avLst/>
          </a:prstGeom>
          <a:ln w="952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88" y="1205345"/>
            <a:ext cx="2390458" cy="5312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7" y="1205345"/>
            <a:ext cx="2390458" cy="53121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86" y="1226782"/>
            <a:ext cx="2390459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96" y="1115191"/>
            <a:ext cx="2331874" cy="5181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19" y="1115191"/>
            <a:ext cx="2331873" cy="51819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42" y="1115191"/>
            <a:ext cx="2331873" cy="5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удаление задачи</a:t>
            </a: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133</Words>
  <Application>Microsoft Office PowerPoint</Application>
  <PresentationFormat>Широкоэкранный</PresentationFormat>
  <Paragraphs>36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удаление задачи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60</cp:revision>
  <dcterms:created xsi:type="dcterms:W3CDTF">2020-05-25T08:37:09Z</dcterms:created>
  <dcterms:modified xsi:type="dcterms:W3CDTF">2024-12-27T04:59:21Z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